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4431"/>
    <a:srgbClr val="3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0"/>
  </p:normalViewPr>
  <p:slideViewPr>
    <p:cSldViewPr snapToGrid="0">
      <p:cViewPr varScale="1">
        <p:scale>
          <a:sx n="88" d="100"/>
          <a:sy n="88" d="100"/>
        </p:scale>
        <p:origin x="1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4D9FE-D4A8-4F47-A656-ECC20F88A1F6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9236E-F486-0547-99F9-39247C5159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776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9236E-F486-0547-99F9-39247C51592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315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0D6C-33BA-15A6-6B19-52E933CFB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DBA94-24C2-A9F5-BF5A-60F40C941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F882-1E83-B0DE-A233-DB67D3E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04F9-548C-77B0-EB3D-968DC9B6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0FCB7-55EE-35C2-62DC-BF43DEE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01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C1C1-5E8F-A2EC-E22B-137B7C4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B4992-2B29-BE16-D9FA-1C70878E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2EAB-4317-CE3A-3AAC-5F4480470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8C24-0F5A-8B6F-639B-EFA159A7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CC78A-BDA4-A96D-2184-C587412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D5112-B690-B8DC-377B-C365A2B8B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833A5-A093-FBF4-E0D6-4A591AA78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502B5-2B72-BB2F-E2F6-8FB2644E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07DE-8397-D699-B1E4-1E47EB48D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53D29-CC06-7871-BE20-9199DBD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5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CF1-3B75-CB92-A94B-7722DA04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63C1-07A1-44B1-365F-CF67ECBD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7655F-B83A-BDF8-194A-3EBB1AB6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570F-7D54-32FD-C2D0-F614B08E6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44C2-0BC2-F5C4-180F-5B35ACAD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4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F35C-CB05-3F95-463B-843F6CE6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85F5-D6DB-18E7-A717-5E69E156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7D723-AE2D-3D86-9696-5452E483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4D1F-4BE5-4665-9862-3564C24E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633-0145-7CC7-4803-2AFC670B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5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89EA-1850-2241-7048-A0B60690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04D6-F36F-D00F-6CE1-FAF3757268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2EB7-6F60-E636-4977-1F5FDE77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2BF75-15B0-FA2E-827C-F1A3B0C6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2E11-DE66-5657-5D28-94F1D7F9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CC72-0463-2948-CB84-22408E30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2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C4C76-CBDD-DE14-92FF-7361112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20AF1-5181-1FD5-222D-F942B59AD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C11F-214B-9D24-548A-381224C90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E288-AA0E-A6EE-CF87-4357ECD01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F7010-7E73-3937-9326-C5C2558AF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E0D1D-13BA-C57B-E285-33B9CF81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B185E-CCD3-4216-DAC1-46D0F690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05B0D-E172-4521-2D23-3E720572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7E6C-75DB-03CC-C040-F83CD6C3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E6BFED-8995-F6B1-9BEB-602C0A90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AB62-C825-65B2-752C-DF0F2252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45B49-FC93-FAAD-0A60-271E4CABC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2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8E200-1275-8D2F-C0FD-79FDE13B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1444F-9ECD-095F-E22A-84204088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27589-942C-3E06-8A84-018B124C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48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DD88-BE55-A38D-D18E-791F6DC8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05A3D-DD92-70C9-318A-FEAD0B68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CE745-E577-A346-A147-F05321DB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802D6-5F67-CBF5-F7A8-899C0AF1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3E626-A2B5-1821-72FF-30FF5F4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93695-2329-00B9-8CA4-D507E814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5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9101-E2FE-802C-8CC7-6503C0F0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2E204-B24A-D941-B7F2-9C1B4DC5B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35151-2764-9C4D-1634-E2B0D9521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FB60A-B8F4-B6EC-EABE-63246309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78BA5-D985-E938-09EF-B60CFD6E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ABAA-30B6-896E-F463-CA2BF731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01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DB9A7-A5CC-A63E-E7A9-44839ED7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5DA8-B76F-1558-DBBD-D992CB28C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58A8-CEEF-FC71-3D8B-AA6AF4A6E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76137-4F54-164F-B634-3C800939FF57}" type="datetimeFigureOut">
              <a:rPr lang="en-GB" smtClean="0"/>
              <a:t>08/01/2024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E1C1-4D27-4AF7-0354-3588C1870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5DFF-098E-9FE1-E93D-C58AFF5EC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6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DABE306-B9E0-F16B-F609-B1D905F7487E}"/>
              </a:ext>
            </a:extLst>
          </p:cNvPr>
          <p:cNvGrpSpPr/>
          <p:nvPr/>
        </p:nvGrpSpPr>
        <p:grpSpPr>
          <a:xfrm>
            <a:off x="6696371" y="0"/>
            <a:ext cx="4506243" cy="6698348"/>
            <a:chOff x="4457700" y="127303"/>
            <a:chExt cx="4317998" cy="642559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E8A9FDA-C106-E143-A604-EBD58DBF7F2C}"/>
                </a:ext>
              </a:extLst>
            </p:cNvPr>
            <p:cNvGrpSpPr/>
            <p:nvPr/>
          </p:nvGrpSpPr>
          <p:grpSpPr>
            <a:xfrm>
              <a:off x="4457700" y="127303"/>
              <a:ext cx="4317998" cy="6425593"/>
              <a:chOff x="4457700" y="127303"/>
              <a:chExt cx="4317998" cy="6425593"/>
            </a:xfrm>
          </p:grpSpPr>
          <p:pic>
            <p:nvPicPr>
              <p:cNvPr id="7" name="Picture 6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23C3C3BE-05EE-1283-9D5F-2D4D1661F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7700" y="127303"/>
                <a:ext cx="4317998" cy="6425593"/>
              </a:xfrm>
              <a:prstGeom prst="rect">
                <a:avLst/>
              </a:prstGeom>
            </p:spPr>
          </p:pic>
          <p:pic>
            <p:nvPicPr>
              <p:cNvPr id="15" name="Picture 14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4D40B7F8-E25B-88CD-F188-ECBE2FD89F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3704" t="9284" r="30708" b="82973"/>
              <a:stretch/>
            </p:blipFill>
            <p:spPr>
              <a:xfrm>
                <a:off x="4760191" y="763153"/>
                <a:ext cx="673100" cy="497610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DB6F935-CE1E-BCD4-5F0E-9977EF5EE1A1}"/>
                  </a:ext>
                </a:extLst>
              </p:cNvPr>
              <p:cNvSpPr/>
              <p:nvPr/>
            </p:nvSpPr>
            <p:spPr>
              <a:xfrm>
                <a:off x="6794767" y="741484"/>
                <a:ext cx="658091" cy="497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23779-4D3C-F31C-C547-54D3E093EA5F}"/>
                </a:ext>
              </a:extLst>
            </p:cNvPr>
            <p:cNvSpPr/>
            <p:nvPr/>
          </p:nvSpPr>
          <p:spPr>
            <a:xfrm>
              <a:off x="5766954" y="2550389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B6AC430-99DB-5F36-B175-0719F3DE491A}"/>
                </a:ext>
              </a:extLst>
            </p:cNvPr>
            <p:cNvSpPr/>
            <p:nvPr/>
          </p:nvSpPr>
          <p:spPr>
            <a:xfrm>
              <a:off x="7789718" y="2536533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AE2BB8-79F3-F1AD-C960-AC1B19B3395C}"/>
                </a:ext>
              </a:extLst>
            </p:cNvPr>
            <p:cNvSpPr/>
            <p:nvPr/>
          </p:nvSpPr>
          <p:spPr>
            <a:xfrm>
              <a:off x="5766954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B147F0-E451-857E-5F5F-E1A5D4A27DCC}"/>
                </a:ext>
              </a:extLst>
            </p:cNvPr>
            <p:cNvSpPr/>
            <p:nvPr/>
          </p:nvSpPr>
          <p:spPr>
            <a:xfrm>
              <a:off x="7789718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BE3D97-74F7-9A7C-BB47-AA398A733CF6}"/>
              </a:ext>
            </a:extLst>
          </p:cNvPr>
          <p:cNvGrpSpPr/>
          <p:nvPr/>
        </p:nvGrpSpPr>
        <p:grpSpPr>
          <a:xfrm>
            <a:off x="4537927" y="197752"/>
            <a:ext cx="1793536" cy="2861115"/>
            <a:chOff x="2097900" y="971550"/>
            <a:chExt cx="2283600" cy="3587750"/>
          </a:xfrm>
        </p:grpSpPr>
        <p:pic>
          <p:nvPicPr>
            <p:cNvPr id="5" name="Picture 4" descr="A diagram of a hand&#10;&#10;Description automatically generated">
              <a:extLst>
                <a:ext uri="{FF2B5EF4-FFF2-40B4-BE49-F238E27FC236}">
                  <a16:creationId xmlns:a16="http://schemas.microsoft.com/office/drawing/2014/main" id="{A133CA20-98BE-1A8C-C4C9-7D81D56F2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48282" b="16297"/>
            <a:stretch/>
          </p:blipFill>
          <p:spPr>
            <a:xfrm>
              <a:off x="2097900" y="971550"/>
              <a:ext cx="2283600" cy="35877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F74218-559E-2C45-A3D7-7DA550545225}"/>
                </a:ext>
              </a:extLst>
            </p:cNvPr>
            <p:cNvGrpSpPr/>
            <p:nvPr/>
          </p:nvGrpSpPr>
          <p:grpSpPr>
            <a:xfrm>
              <a:off x="3430620" y="1887166"/>
              <a:ext cx="481925" cy="538264"/>
              <a:chOff x="3430620" y="1887166"/>
              <a:chExt cx="481925" cy="53826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F74BB89-ED84-04C0-2DE6-E89CC98549F7}"/>
                  </a:ext>
                </a:extLst>
              </p:cNvPr>
              <p:cNvSpPr/>
              <p:nvPr/>
            </p:nvSpPr>
            <p:spPr>
              <a:xfrm>
                <a:off x="3443591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CD3C86-0466-5AD9-8124-54044BA750FF}"/>
                  </a:ext>
                </a:extLst>
              </p:cNvPr>
              <p:cNvSpPr/>
              <p:nvPr/>
            </p:nvSpPr>
            <p:spPr>
              <a:xfrm>
                <a:off x="3730962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25285FA-1709-8ED2-69B0-0796F6A93403}"/>
                  </a:ext>
                </a:extLst>
              </p:cNvPr>
              <p:cNvSpPr/>
              <p:nvPr/>
            </p:nvSpPr>
            <p:spPr>
              <a:xfrm>
                <a:off x="3683540" y="2250332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595551-8248-27EC-9FCC-250133B73E29}"/>
                  </a:ext>
                </a:extLst>
              </p:cNvPr>
              <p:cNvSpPr/>
              <p:nvPr/>
            </p:nvSpPr>
            <p:spPr>
              <a:xfrm>
                <a:off x="3430620" y="2230877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D8CB78C-FD1F-E401-C1DE-20A08A280F10}"/>
              </a:ext>
            </a:extLst>
          </p:cNvPr>
          <p:cNvSpPr txBox="1"/>
          <p:nvPr/>
        </p:nvSpPr>
        <p:spPr>
          <a:xfrm>
            <a:off x="4161169" y="-1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F08017-1B99-B8C2-0784-40EEE90C7649}"/>
              </a:ext>
            </a:extLst>
          </p:cNvPr>
          <p:cNvSpPr txBox="1"/>
          <p:nvPr/>
        </p:nvSpPr>
        <p:spPr>
          <a:xfrm>
            <a:off x="6465853" y="0"/>
            <a:ext cx="31451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C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5F38E2-0530-0A34-F04C-5D07A4631F78}"/>
              </a:ext>
            </a:extLst>
          </p:cNvPr>
          <p:cNvGrpSpPr/>
          <p:nvPr/>
        </p:nvGrpSpPr>
        <p:grpSpPr>
          <a:xfrm>
            <a:off x="4563090" y="3223000"/>
            <a:ext cx="1679775" cy="1040531"/>
            <a:chOff x="1235611" y="4332850"/>
            <a:chExt cx="1817078" cy="111134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D99F5-61F7-4971-7394-0D3433B9A93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8F09A6-82FE-465D-269C-718093E7A3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cold does it feel?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A5135E-E831-B388-3A0B-27124F59409E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94ED507-DAF9-B45F-5228-8610FFDD56C6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208824-5D6D-4B16-0471-22C242B6D8F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5E9E751-D37E-49D5-7223-159F64E7758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3E69EB-D377-C2FC-E2FA-409EF3154200}"/>
              </a:ext>
            </a:extLst>
          </p:cNvPr>
          <p:cNvGrpSpPr/>
          <p:nvPr/>
        </p:nvGrpSpPr>
        <p:grpSpPr>
          <a:xfrm>
            <a:off x="4552006" y="4412320"/>
            <a:ext cx="1679775" cy="1040531"/>
            <a:chOff x="1235611" y="4332850"/>
            <a:chExt cx="1817078" cy="111134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168C02-3983-F6A1-0541-F464558E558D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CCA837A-99A0-DB3A-0DC3-01587D272D5D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warm does it feel?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05E1141-D61C-8838-F904-17E63F43B036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DC4104D-9B6F-755F-4298-B524ECD54C7E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75B7FE4-0212-0FD3-C490-E48914D7337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2B6E3D-9A66-68C5-BAB1-7DA23559443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0658DB9-F1C2-ECBD-DFE4-508107B9FB2E}"/>
              </a:ext>
            </a:extLst>
          </p:cNvPr>
          <p:cNvGrpSpPr/>
          <p:nvPr/>
        </p:nvGrpSpPr>
        <p:grpSpPr>
          <a:xfrm>
            <a:off x="4552006" y="5601640"/>
            <a:ext cx="1679775" cy="1040531"/>
            <a:chOff x="1235611" y="4332850"/>
            <a:chExt cx="1817078" cy="1111348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0379B68-99C7-C254-23D4-5543DAA30B2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FBE5A1-8D4A-A7A4-97E8-C68B3DAA15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much is it burning?</a:t>
              </a: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EAC9F52-EEC8-C44C-3154-ECF844F2ABC7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9BCA170-320D-A646-64C2-1B8E1050D80D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7DFFBA5-26CC-B697-670B-B3B7AA17C640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BD7652-1F5F-607C-8007-7187730EFA96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3E796F61-6D08-C37D-0967-A526648DB143}"/>
              </a:ext>
            </a:extLst>
          </p:cNvPr>
          <p:cNvSpPr txBox="1"/>
          <p:nvPr/>
        </p:nvSpPr>
        <p:spPr>
          <a:xfrm>
            <a:off x="4156888" y="3099158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4C8FB0-9337-BD39-EA3E-A84D4FF9245B}"/>
              </a:ext>
            </a:extLst>
          </p:cNvPr>
          <p:cNvSpPr txBox="1"/>
          <p:nvPr/>
        </p:nvSpPr>
        <p:spPr>
          <a:xfrm>
            <a:off x="475160" y="0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A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3DEE7374-AAB4-AB20-A719-EF3A6B77D324}"/>
              </a:ext>
            </a:extLst>
          </p:cNvPr>
          <p:cNvGrpSpPr/>
          <p:nvPr/>
        </p:nvGrpSpPr>
        <p:grpSpPr>
          <a:xfrm>
            <a:off x="819225" y="333724"/>
            <a:ext cx="3530409" cy="6407408"/>
            <a:chOff x="8508418" y="392406"/>
            <a:chExt cx="3530409" cy="640740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AE6A577-3A90-9232-4510-B985BD5757D9}"/>
                </a:ext>
              </a:extLst>
            </p:cNvPr>
            <p:cNvSpPr txBox="1"/>
            <p:nvPr/>
          </p:nvSpPr>
          <p:spPr>
            <a:xfrm>
              <a:off x="8560684" y="392406"/>
              <a:ext cx="3052604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Pain Threshold 1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D634282-0684-9876-FD00-9C9DAC2E5818}"/>
                </a:ext>
              </a:extLst>
            </p:cNvPr>
            <p:cNvSpPr txBox="1"/>
            <p:nvPr/>
          </p:nvSpPr>
          <p:spPr>
            <a:xfrm>
              <a:off x="8567013" y="1701471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Pain Threshold 2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C0D633-1898-DCA5-3943-AE176A0182BD}"/>
                </a:ext>
              </a:extLst>
            </p:cNvPr>
            <p:cNvSpPr txBox="1"/>
            <p:nvPr/>
          </p:nvSpPr>
          <p:spPr>
            <a:xfrm>
              <a:off x="8560682" y="3046850"/>
              <a:ext cx="3052605" cy="3500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TGI calibration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EA8931-C704-DD46-00FD-25FC1057BDF0}"/>
                </a:ext>
              </a:extLst>
            </p:cNvPr>
            <p:cNvSpPr txBox="1"/>
            <p:nvPr/>
          </p:nvSpPr>
          <p:spPr>
            <a:xfrm>
              <a:off x="8560681" y="4314093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Session 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5E0EFB-67DE-8B08-E1C6-26AD5E092C2E}"/>
                </a:ext>
              </a:extLst>
            </p:cNvPr>
            <p:cNvSpPr txBox="1"/>
            <p:nvPr/>
          </p:nvSpPr>
          <p:spPr>
            <a:xfrm>
              <a:off x="8560681" y="5581289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Session 2</a:t>
              </a:r>
              <a:endParaRPr lang="en-GB" sz="1400" dirty="0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0C07B47-8836-92F3-0C43-DE687E5509AF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10086986" y="1405531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5505151E-289A-D713-6DAD-CE2585C637D9}"/>
                </a:ext>
              </a:extLst>
            </p:cNvPr>
            <p:cNvGrpSpPr/>
            <p:nvPr/>
          </p:nvGrpSpPr>
          <p:grpSpPr>
            <a:xfrm>
              <a:off x="8527060" y="725176"/>
              <a:ext cx="3231279" cy="941038"/>
              <a:chOff x="8527060" y="841289"/>
              <a:chExt cx="3231279" cy="941038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488577E-A1EC-FAB0-516F-BFC648AE2AB3}"/>
                  </a:ext>
                </a:extLst>
              </p:cNvPr>
              <p:cNvSpPr/>
              <p:nvPr/>
            </p:nvSpPr>
            <p:spPr>
              <a:xfrm>
                <a:off x="8796135" y="908917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A251A8D-562F-726C-3708-6B4EDEBB6564}"/>
                  </a:ext>
                </a:extLst>
              </p:cNvPr>
              <p:cNvSpPr txBox="1"/>
              <p:nvPr/>
            </p:nvSpPr>
            <p:spPr>
              <a:xfrm>
                <a:off x="8527060" y="1320662"/>
                <a:ext cx="13744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/>
                  <a:t>Stimulus (e.g. cold)</a:t>
                </a:r>
              </a:p>
              <a:p>
                <a:r>
                  <a:rPr lang="en-GB" sz="1200" dirty="0"/>
                  <a:t>3000ms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A7F514FF-49F6-ADBF-02BC-5C827FAAEF61}"/>
                  </a:ext>
                </a:extLst>
              </p:cNvPr>
              <p:cNvCxnSpPr/>
              <p:nvPr/>
            </p:nvCxnSpPr>
            <p:spPr>
              <a:xfrm>
                <a:off x="9780267" y="1066891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E435DDB-8CE8-7180-ACA5-F5AD7EE20208}"/>
                  </a:ext>
                </a:extLst>
              </p:cNvPr>
              <p:cNvSpPr txBox="1"/>
              <p:nvPr/>
            </p:nvSpPr>
            <p:spPr>
              <a:xfrm>
                <a:off x="10571924" y="841289"/>
                <a:ext cx="1186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Verbal response</a:t>
                </a:r>
              </a:p>
              <a:p>
                <a:r>
                  <a:rPr lang="en-GB" sz="1200" dirty="0"/>
                  <a:t>(pain/no pain)</a:t>
                </a: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616A9BD8-DF24-ACDE-B878-1863836CC989}"/>
                </a:ext>
              </a:extLst>
            </p:cNvPr>
            <p:cNvGrpSpPr/>
            <p:nvPr/>
          </p:nvGrpSpPr>
          <p:grpSpPr>
            <a:xfrm>
              <a:off x="8508418" y="2052398"/>
              <a:ext cx="3231279" cy="941038"/>
              <a:chOff x="8508418" y="2226568"/>
              <a:chExt cx="3231279" cy="941038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ED6554C9-CFF5-BE5E-D862-25F603C83EF0}"/>
                  </a:ext>
                </a:extLst>
              </p:cNvPr>
              <p:cNvSpPr/>
              <p:nvPr/>
            </p:nvSpPr>
            <p:spPr>
              <a:xfrm>
                <a:off x="8777493" y="2294196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BB56508B-FCF4-66A7-FA88-29B2712A3C82}"/>
                  </a:ext>
                </a:extLst>
              </p:cNvPr>
              <p:cNvSpPr txBox="1"/>
              <p:nvPr/>
            </p:nvSpPr>
            <p:spPr>
              <a:xfrm>
                <a:off x="8508418" y="2705941"/>
                <a:ext cx="13935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Stimulus (e.g. heat)</a:t>
                </a:r>
              </a:p>
              <a:p>
                <a:r>
                  <a:rPr lang="en-GB" sz="1200" dirty="0"/>
                  <a:t>3000ms</a:t>
                </a:r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FB84D0EC-4124-F621-4B99-DAE7F32D2D3C}"/>
                  </a:ext>
                </a:extLst>
              </p:cNvPr>
              <p:cNvCxnSpPr/>
              <p:nvPr/>
            </p:nvCxnSpPr>
            <p:spPr>
              <a:xfrm>
                <a:off x="9761625" y="2452170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BDCD9B3F-3CF7-2A2D-AE47-4B9315F41296}"/>
                  </a:ext>
                </a:extLst>
              </p:cNvPr>
              <p:cNvSpPr txBox="1"/>
              <p:nvPr/>
            </p:nvSpPr>
            <p:spPr>
              <a:xfrm>
                <a:off x="10553282" y="2226568"/>
                <a:ext cx="1186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Verbal response</a:t>
                </a:r>
              </a:p>
              <a:p>
                <a:r>
                  <a:rPr lang="en-GB" sz="1200" dirty="0"/>
                  <a:t>(pain/no pain)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AE8EA57-CCE1-C84E-7CE0-ABD36F7838ED}"/>
                </a:ext>
              </a:extLst>
            </p:cNvPr>
            <p:cNvGrpSpPr/>
            <p:nvPr/>
          </p:nvGrpSpPr>
          <p:grpSpPr>
            <a:xfrm>
              <a:off x="8514999" y="3427314"/>
              <a:ext cx="3523828" cy="834998"/>
              <a:chOff x="8514999" y="3615998"/>
              <a:chExt cx="3523828" cy="834998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6738174-2186-3592-11E8-AAFD45406432}"/>
                  </a:ext>
                </a:extLst>
              </p:cNvPr>
              <p:cNvSpPr/>
              <p:nvPr/>
            </p:nvSpPr>
            <p:spPr>
              <a:xfrm>
                <a:off x="9235987" y="3663753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D052C33-B2F4-F77E-32F3-0871C35AFA79}"/>
                  </a:ext>
                </a:extLst>
              </p:cNvPr>
              <p:cNvSpPr/>
              <p:nvPr/>
            </p:nvSpPr>
            <p:spPr>
              <a:xfrm>
                <a:off x="8796135" y="3659519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EF5A7087-3DEF-2B8D-96DD-FC52C4852E23}"/>
                  </a:ext>
                </a:extLst>
              </p:cNvPr>
              <p:cNvSpPr txBox="1"/>
              <p:nvPr/>
            </p:nvSpPr>
            <p:spPr>
              <a:xfrm>
                <a:off x="8514999" y="3989331"/>
                <a:ext cx="158697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Warm and cold stimuli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8C80AEA5-41F7-952D-E481-BAB3B2AC3233}"/>
                  </a:ext>
                </a:extLst>
              </p:cNvPr>
              <p:cNvCxnSpPr/>
              <p:nvPr/>
            </p:nvCxnSpPr>
            <p:spPr>
              <a:xfrm>
                <a:off x="9771679" y="3786883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A693F17-6602-6C73-A014-DD6BAAC925AB}"/>
                  </a:ext>
                </a:extLst>
              </p:cNvPr>
              <p:cNvSpPr txBox="1"/>
              <p:nvPr/>
            </p:nvSpPr>
            <p:spPr>
              <a:xfrm>
                <a:off x="10570398" y="3615998"/>
                <a:ext cx="14684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/>
                  <a:t>How much is it burning?</a:t>
                </a: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859C71A-5571-E7B2-3A19-12892E138FE2}"/>
                  </a:ext>
                </a:extLst>
              </p:cNvPr>
              <p:cNvGrpSpPr/>
              <p:nvPr/>
            </p:nvGrpSpPr>
            <p:grpSpPr>
              <a:xfrm>
                <a:off x="10408373" y="4095740"/>
                <a:ext cx="1571766" cy="277873"/>
                <a:chOff x="1938586" y="6329348"/>
                <a:chExt cx="1571766" cy="277873"/>
              </a:xfrm>
            </p:grpSpPr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0EE731D0-1494-79D4-66A4-2265A1D8B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4211" y="6380461"/>
                  <a:ext cx="1179643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AF9E5C0C-0491-2B11-B70E-22ADB713823A}"/>
                    </a:ext>
                  </a:extLst>
                </p:cNvPr>
                <p:cNvCxnSpPr/>
                <p:nvPr/>
              </p:nvCxnSpPr>
              <p:spPr>
                <a:xfrm>
                  <a:off x="2423101" y="6329348"/>
                  <a:ext cx="0" cy="10222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3A2D5DE6-5452-1802-142C-9EDACE9FE372}"/>
                    </a:ext>
                  </a:extLst>
                </p:cNvPr>
                <p:cNvSpPr txBox="1"/>
                <p:nvPr/>
              </p:nvSpPr>
              <p:spPr>
                <a:xfrm>
                  <a:off x="1938586" y="6376690"/>
                  <a:ext cx="208010" cy="230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000" dirty="0"/>
                    <a:t>0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FAC07CF6-BA39-8535-F684-ED9700E14120}"/>
                    </a:ext>
                  </a:extLst>
                </p:cNvPr>
                <p:cNvSpPr txBox="1"/>
                <p:nvPr/>
              </p:nvSpPr>
              <p:spPr>
                <a:xfrm>
                  <a:off x="3097329" y="6375573"/>
                  <a:ext cx="413023" cy="230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000" dirty="0"/>
                    <a:t>100</a:t>
                  </a:r>
                </a:p>
              </p:txBody>
            </p:sp>
          </p:grpSp>
        </p:grp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4F844665-1841-FAC4-5CCA-AA95520B7BE2}"/>
                </a:ext>
              </a:extLst>
            </p:cNvPr>
            <p:cNvCxnSpPr>
              <a:cxnSpLocks/>
            </p:cNvCxnSpPr>
            <p:nvPr/>
          </p:nvCxnSpPr>
          <p:spPr>
            <a:xfrm>
              <a:off x="10094246" y="2748101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FA5E929-0329-8E3A-A2B0-EBE8D00DC49A}"/>
                </a:ext>
              </a:extLst>
            </p:cNvPr>
            <p:cNvGrpSpPr/>
            <p:nvPr/>
          </p:nvGrpSpPr>
          <p:grpSpPr>
            <a:xfrm>
              <a:off x="8522305" y="4715085"/>
              <a:ext cx="3203179" cy="820337"/>
              <a:chOff x="8522305" y="4918285"/>
              <a:chExt cx="3203179" cy="820337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05C7E7DA-B069-7841-9B60-3D4E11AE0B99}"/>
                  </a:ext>
                </a:extLst>
              </p:cNvPr>
              <p:cNvSpPr/>
              <p:nvPr/>
            </p:nvSpPr>
            <p:spPr>
              <a:xfrm>
                <a:off x="9228779" y="4951379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37F971FC-64E0-3AE3-8F94-888227FCB83C}"/>
                  </a:ext>
                </a:extLst>
              </p:cNvPr>
              <p:cNvSpPr/>
              <p:nvPr/>
            </p:nvSpPr>
            <p:spPr>
              <a:xfrm>
                <a:off x="8788927" y="4947145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6A9D5017-DA4D-F666-7307-DFBAB8A12F72}"/>
                  </a:ext>
                </a:extLst>
              </p:cNvPr>
              <p:cNvSpPr txBox="1"/>
              <p:nvPr/>
            </p:nvSpPr>
            <p:spPr>
              <a:xfrm>
                <a:off x="8522305" y="5276957"/>
                <a:ext cx="12142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Stimuli (e.g. TGI)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99" name="Straight Arrow Connector 98">
                <a:extLst>
                  <a:ext uri="{FF2B5EF4-FFF2-40B4-BE49-F238E27FC236}">
                    <a16:creationId xmlns:a16="http://schemas.microsoft.com/office/drawing/2014/main" id="{B51ECFFD-9346-E74D-651F-8EA3CB119BDA}"/>
                  </a:ext>
                </a:extLst>
              </p:cNvPr>
              <p:cNvCxnSpPr/>
              <p:nvPr/>
            </p:nvCxnSpPr>
            <p:spPr>
              <a:xfrm>
                <a:off x="9736548" y="5095766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E3E2E4A-8A15-144B-D186-AD0AC3A7DA0E}"/>
                  </a:ext>
                </a:extLst>
              </p:cNvPr>
              <p:cNvSpPr txBox="1"/>
              <p:nvPr/>
            </p:nvSpPr>
            <p:spPr>
              <a:xfrm>
                <a:off x="10465716" y="4918285"/>
                <a:ext cx="1259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Cold/Warm/Burn</a:t>
                </a:r>
              </a:p>
              <a:p>
                <a:r>
                  <a:rPr lang="en-GB" sz="1200" dirty="0"/>
                  <a:t>VAS (Panel D)</a:t>
                </a: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12FC88A-D641-F6BF-27EB-61ECFF8F93DE}"/>
                </a:ext>
              </a:extLst>
            </p:cNvPr>
            <p:cNvGrpSpPr/>
            <p:nvPr/>
          </p:nvGrpSpPr>
          <p:grpSpPr>
            <a:xfrm>
              <a:off x="8522305" y="6008337"/>
              <a:ext cx="3203179" cy="791477"/>
              <a:chOff x="8522305" y="6221025"/>
              <a:chExt cx="3203179" cy="791477"/>
            </a:xfrm>
          </p:grpSpPr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18FEFF05-E154-BCE1-B7F5-EBB4C344F3F1}"/>
                  </a:ext>
                </a:extLst>
              </p:cNvPr>
              <p:cNvSpPr/>
              <p:nvPr/>
            </p:nvSpPr>
            <p:spPr>
              <a:xfrm>
                <a:off x="9228779" y="6225259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9A33339-4E4C-EF9E-18BC-FACEE19950C6}"/>
                  </a:ext>
                </a:extLst>
              </p:cNvPr>
              <p:cNvSpPr/>
              <p:nvPr/>
            </p:nvSpPr>
            <p:spPr>
              <a:xfrm>
                <a:off x="8788927" y="6221025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88B22C9-7FE4-F448-9D0C-46AC2D240DDA}"/>
                  </a:ext>
                </a:extLst>
              </p:cNvPr>
              <p:cNvSpPr txBox="1"/>
              <p:nvPr/>
            </p:nvSpPr>
            <p:spPr>
              <a:xfrm>
                <a:off x="8522305" y="6550837"/>
                <a:ext cx="15027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Stimuli (e.g. non-TGI)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9735D617-650C-8F46-B61D-552EA01F6F17}"/>
                  </a:ext>
                </a:extLst>
              </p:cNvPr>
              <p:cNvCxnSpPr/>
              <p:nvPr/>
            </p:nvCxnSpPr>
            <p:spPr>
              <a:xfrm>
                <a:off x="9736548" y="6369043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3FEBFBE4-2DEE-97CA-D053-192AFE160A1C}"/>
                  </a:ext>
                </a:extLst>
              </p:cNvPr>
              <p:cNvSpPr txBox="1"/>
              <p:nvPr/>
            </p:nvSpPr>
            <p:spPr>
              <a:xfrm>
                <a:off x="10465716" y="6236683"/>
                <a:ext cx="1259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Cold/Warm/Burn</a:t>
                </a:r>
              </a:p>
              <a:p>
                <a:r>
                  <a:rPr lang="en-GB" sz="1200" dirty="0"/>
                  <a:t>VAS (Panel D)</a:t>
                </a:r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010B1553-79BB-C1B5-76B2-58F3718244B8}"/>
                </a:ext>
              </a:extLst>
            </p:cNvPr>
            <p:cNvCxnSpPr>
              <a:cxnSpLocks/>
            </p:cNvCxnSpPr>
            <p:nvPr/>
          </p:nvCxnSpPr>
          <p:spPr>
            <a:xfrm>
              <a:off x="10086988" y="4003585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A0C1915F-2B51-0DD5-0BDA-2A9CFA8189C3}"/>
                </a:ext>
              </a:extLst>
            </p:cNvPr>
            <p:cNvCxnSpPr>
              <a:cxnSpLocks/>
            </p:cNvCxnSpPr>
            <p:nvPr/>
          </p:nvCxnSpPr>
          <p:spPr>
            <a:xfrm>
              <a:off x="10108761" y="5288099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397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126</Words>
  <Application>Microsoft Macintosh PowerPoint</Application>
  <PresentationFormat>Widescreen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Mitchell</dc:creator>
  <cp:lastModifiedBy>Alex Mitchell</cp:lastModifiedBy>
  <cp:revision>7</cp:revision>
  <dcterms:created xsi:type="dcterms:W3CDTF">2023-08-08T11:42:58Z</dcterms:created>
  <dcterms:modified xsi:type="dcterms:W3CDTF">2024-01-08T16:00:45Z</dcterms:modified>
</cp:coreProperties>
</file>

<file path=docProps/thumbnail.jpeg>
</file>